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81" r:id="rId2"/>
    <p:sldId id="282" r:id="rId3"/>
    <p:sldId id="283" r:id="rId4"/>
    <p:sldId id="256" r:id="rId5"/>
    <p:sldId id="289" r:id="rId6"/>
    <p:sldId id="306" r:id="rId7"/>
    <p:sldId id="305" r:id="rId8"/>
    <p:sldId id="307" r:id="rId9"/>
    <p:sldId id="308" r:id="rId10"/>
  </p:sldIdLst>
  <p:sldSz cx="12192000" cy="6858000"/>
  <p:notesSz cx="6858000" cy="9144000"/>
  <p:embeddedFontLst>
    <p:embeddedFont>
      <p:font typeface="Adobe 黑体 Std R" panose="020B0400000000000000" pitchFamily="34" charset="-128"/>
      <p:regular r:id="rId12"/>
    </p:embeddedFont>
    <p:embeddedFont>
      <p:font typeface="Bauhaus 93" panose="04030905020B02020C02" pitchFamily="8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典謀 吳" initials="典謀" lastIdx="1" clrIdx="0">
    <p:extLst>
      <p:ext uri="{19B8F6BF-5375-455C-9EA6-DF929625EA0E}">
        <p15:presenceInfo xmlns:p15="http://schemas.microsoft.com/office/powerpoint/2012/main" userId="05a81ab6f4d57b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84" autoAdjust="0"/>
  </p:normalViewPr>
  <p:slideViewPr>
    <p:cSldViewPr snapToGrid="0">
      <p:cViewPr>
        <p:scale>
          <a:sx n="75" d="100"/>
          <a:sy n="75" d="100"/>
        </p:scale>
        <p:origin x="90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2464B-6604-429B-A8FD-9F17EF193F93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6E928-C82F-4D84-A1D2-33C863ABDA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460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7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820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190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74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D9061C-9D9A-D6E4-36E6-7FDA4F40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14" y="1495124"/>
            <a:ext cx="10394458" cy="76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1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D9061C-9D9A-D6E4-36E6-7FDA4F40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14" y="-1248076"/>
            <a:ext cx="10394458" cy="76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err="1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steamdeck</a:t>
            </a:r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畫面顯示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2023-05-07 steamdeck監視畫面">
            <a:hlinkClick r:id="" action="ppaction://media"/>
            <a:extLst>
              <a:ext uri="{FF2B5EF4-FFF2-40B4-BE49-F238E27FC236}">
                <a16:creationId xmlns:a16="http://schemas.microsoft.com/office/drawing/2014/main" id="{3AAABAA7-F0E3-95D9-5654-EBB62FF03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6281" y="1506378"/>
            <a:ext cx="8459438" cy="47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0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底盤改良金屬製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9E5D5A6E-D2C5-A0F6-0567-CC1A5C908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457" y="1595997"/>
            <a:ext cx="6225086" cy="466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0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砲台機構改良金屬製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7DE388FD-E941-6712-0920-7AC93A56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13" y="1574800"/>
            <a:ext cx="6001173" cy="450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57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239</Words>
  <Application>Microsoft Office PowerPoint</Application>
  <PresentationFormat>寬螢幕</PresentationFormat>
  <Paragraphs>27</Paragraphs>
  <Slides>9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Arial</vt:lpstr>
      <vt:lpstr>Calibri Light</vt:lpstr>
      <vt:lpstr>Bauhaus 93</vt:lpstr>
      <vt:lpstr>Adobe 黑体 Std R</vt:lpstr>
      <vt:lpstr>Consolas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17</cp:revision>
  <dcterms:created xsi:type="dcterms:W3CDTF">2023-03-04T05:49:25Z</dcterms:created>
  <dcterms:modified xsi:type="dcterms:W3CDTF">2023-05-07T09:17:34Z</dcterms:modified>
</cp:coreProperties>
</file>